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289" r:id="rId11"/>
    <p:sldId id="291" r:id="rId12"/>
    <p:sldId id="534" r:id="rId13"/>
    <p:sldId id="535" r:id="rId14"/>
    <p:sldId id="267" r:id="rId15"/>
    <p:sldId id="536" r:id="rId16"/>
    <p:sldId id="277" r:id="rId17"/>
    <p:sldId id="542" r:id="rId18"/>
    <p:sldId id="279" r:id="rId19"/>
    <p:sldId id="544" r:id="rId20"/>
    <p:sldId id="545" r:id="rId21"/>
    <p:sldId id="280" r:id="rId22"/>
    <p:sldId id="356" r:id="rId23"/>
    <p:sldId id="357" r:id="rId24"/>
    <p:sldId id="36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55" d="100"/>
          <a:sy n="55" d="100"/>
        </p:scale>
        <p:origin x="174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10/12/2025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l'industrie</a:t>
            </a:r>
            <a:endParaRPr lang="fr-FR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chers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  <a:p>
            <a:r>
              <a:rPr lang="fr-FR" dirty="0"/>
              <a:t>Dernière version : </a:t>
            </a:r>
            <a:r>
              <a:rPr lang="fr-FR" dirty="0" err="1"/>
              <a:t>XGBoost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10/12/2025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sz="2600" dirty="0" err="1"/>
              <a:t>Accuracy</a:t>
            </a:r>
            <a:r>
              <a:rPr lang="fr-FR" sz="2600" dirty="0"/>
              <a:t> = nb bonne prédiction / nb prédiction totale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r>
              <a:rPr lang="fr-FR" sz="2400" dirty="0" err="1"/>
              <a:t>Numpy</a:t>
            </a:r>
            <a:r>
              <a:rPr lang="fr-FR" sz="2400" dirty="0"/>
              <a:t> = Calculs, algèbre</a:t>
            </a:r>
          </a:p>
          <a:p>
            <a:r>
              <a:rPr lang="fr-FR" sz="2400" dirty="0"/>
              <a:t>Pandas : Lire des bases de données</a:t>
            </a:r>
          </a:p>
          <a:p>
            <a:r>
              <a:rPr lang="fr-FR" sz="2400" dirty="0" err="1"/>
              <a:t>Matplotlib</a:t>
            </a:r>
            <a:r>
              <a:rPr lang="fr-FR" sz="2400" dirty="0"/>
              <a:t> : Diagramme</a:t>
            </a:r>
          </a:p>
          <a:p>
            <a:r>
              <a:rPr lang="fr-FR" sz="2400" dirty="0" err="1"/>
              <a:t>SciPy</a:t>
            </a:r>
            <a:r>
              <a:rPr lang="fr-FR" sz="2400" dirty="0"/>
              <a:t> : Stats avancées</a:t>
            </a:r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surapprentissage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choisit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22371</TotalTime>
  <Words>703</Words>
  <Application>Microsoft Office PowerPoint</Application>
  <PresentationFormat>Grand écran</PresentationFormat>
  <Paragraphs>115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Randomisation</vt:lpstr>
      <vt:lpstr>Model Selection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Matrice de confusion</vt:lpstr>
      <vt:lpstr>Classification report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214</cp:revision>
  <dcterms:created xsi:type="dcterms:W3CDTF">2022-01-03T13:45:22Z</dcterms:created>
  <dcterms:modified xsi:type="dcterms:W3CDTF">2025-12-10T18:24:52Z</dcterms:modified>
</cp:coreProperties>
</file>